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71" r:id="rId3"/>
    <p:sldId id="272" r:id="rId4"/>
    <p:sldId id="273" r:id="rId5"/>
    <p:sldId id="274" r:id="rId6"/>
    <p:sldId id="275" r:id="rId7"/>
    <p:sldId id="276" r:id="rId8"/>
    <p:sldId id="270" r:id="rId9"/>
    <p:sldId id="264" r:id="rId10"/>
    <p:sldId id="265" r:id="rId11"/>
    <p:sldId id="266" r:id="rId12"/>
    <p:sldId id="268" r:id="rId1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4D5A"/>
    <a:srgbClr val="2F4F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37" autoAdjust="0"/>
    <p:restoredTop sz="94660"/>
  </p:normalViewPr>
  <p:slideViewPr>
    <p:cSldViewPr>
      <p:cViewPr>
        <p:scale>
          <a:sx n="94" d="100"/>
          <a:sy n="94" d="100"/>
        </p:scale>
        <p:origin x="-73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8ED3F-CD9D-464B-B8A3-705114CB23B0}" type="datetimeFigureOut">
              <a:rPr lang="ru-RU" smtClean="0"/>
              <a:pPr/>
              <a:t>02.10.2018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F0604-FD22-4A7B-A756-74EE9C22D70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7223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8ED3F-CD9D-464B-B8A3-705114CB23B0}" type="datetimeFigureOut">
              <a:rPr lang="ru-RU" smtClean="0"/>
              <a:pPr/>
              <a:t>02.10.2018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F0604-FD22-4A7B-A756-74EE9C22D70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1528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8ED3F-CD9D-464B-B8A3-705114CB23B0}" type="datetimeFigureOut">
              <a:rPr lang="ru-RU" smtClean="0"/>
              <a:pPr/>
              <a:t>02.10.2018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F0604-FD22-4A7B-A756-74EE9C22D70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7202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8ED3F-CD9D-464B-B8A3-705114CB23B0}" type="datetimeFigureOut">
              <a:rPr lang="ru-RU" smtClean="0"/>
              <a:pPr/>
              <a:t>02.10.2018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F0604-FD22-4A7B-A756-74EE9C22D70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4577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8ED3F-CD9D-464B-B8A3-705114CB23B0}" type="datetimeFigureOut">
              <a:rPr lang="ru-RU" smtClean="0"/>
              <a:pPr/>
              <a:t>02.10.2018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F0604-FD22-4A7B-A756-74EE9C22D70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8879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8ED3F-CD9D-464B-B8A3-705114CB23B0}" type="datetimeFigureOut">
              <a:rPr lang="ru-RU" smtClean="0"/>
              <a:pPr/>
              <a:t>02.10.2018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F0604-FD22-4A7B-A756-74EE9C22D70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3920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8ED3F-CD9D-464B-B8A3-705114CB23B0}" type="datetimeFigureOut">
              <a:rPr lang="ru-RU" smtClean="0"/>
              <a:pPr/>
              <a:t>02.10.2018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F0604-FD22-4A7B-A756-74EE9C22D70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2161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8ED3F-CD9D-464B-B8A3-705114CB23B0}" type="datetimeFigureOut">
              <a:rPr lang="ru-RU" smtClean="0"/>
              <a:pPr/>
              <a:t>02.10.2018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F0604-FD22-4A7B-A756-74EE9C22D70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4601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8ED3F-CD9D-464B-B8A3-705114CB23B0}" type="datetimeFigureOut">
              <a:rPr lang="ru-RU" smtClean="0"/>
              <a:pPr/>
              <a:t>02.10.2018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F0604-FD22-4A7B-A756-74EE9C22D70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4943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8ED3F-CD9D-464B-B8A3-705114CB23B0}" type="datetimeFigureOut">
              <a:rPr lang="ru-RU" smtClean="0"/>
              <a:pPr/>
              <a:t>02.10.2018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F0604-FD22-4A7B-A756-74EE9C22D70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698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8ED3F-CD9D-464B-B8A3-705114CB23B0}" type="datetimeFigureOut">
              <a:rPr lang="ru-RU" smtClean="0"/>
              <a:pPr/>
              <a:t>02.10.2018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F0604-FD22-4A7B-A756-74EE9C22D70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42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8ED3F-CD9D-464B-B8A3-705114CB23B0}" type="datetimeFigureOut">
              <a:rPr lang="ru-RU" smtClean="0"/>
              <a:pPr/>
              <a:t>02.10.2018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F0604-FD22-4A7B-A756-74EE9C22D70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159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7470" y="188640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rgbClr val="FFFF00"/>
                </a:solidFill>
              </a:rPr>
              <a:t>Arkanoid</a:t>
            </a:r>
            <a:endParaRPr lang="ru-RU" dirty="0">
              <a:solidFill>
                <a:srgbClr val="FFFF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376" t="4815" r="376"/>
          <a:stretch>
            <a:fillRect/>
          </a:stretch>
        </p:blipFill>
        <p:spPr bwMode="auto">
          <a:xfrm>
            <a:off x="295215" y="1196752"/>
            <a:ext cx="8714111" cy="5217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7063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Finite state machine</a:t>
            </a:r>
            <a:endParaRPr lang="ru-RU" dirty="0">
              <a:latin typeface="+mn-lt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1506" name="Picture 2" descr="http://cs636920.vk.me/v636920798/1513/8lLLm6DvQQM.jpg"/>
          <p:cNvPicPr>
            <a:picLocks noChangeAspect="1" noChangeArrowheads="1"/>
          </p:cNvPicPr>
          <p:nvPr/>
        </p:nvPicPr>
        <p:blipFill>
          <a:blip r:embed="rId2" cstate="print"/>
          <a:srcRect l="24253" t="736" r="13901"/>
          <a:stretch>
            <a:fillRect/>
          </a:stretch>
        </p:blipFill>
        <p:spPr bwMode="auto">
          <a:xfrm>
            <a:off x="899592" y="1265454"/>
            <a:ext cx="7369209" cy="475583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Abstract factory</a:t>
            </a:r>
            <a:endParaRPr lang="ru-RU" dirty="0">
              <a:latin typeface="+mn-lt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482" name="Picture 2" descr="http://cs636920.vk.me/v636920798/151d/sWuZ2tAAKQs.jpg"/>
          <p:cNvPicPr>
            <a:picLocks noChangeAspect="1" noChangeArrowheads="1"/>
          </p:cNvPicPr>
          <p:nvPr/>
        </p:nvPicPr>
        <p:blipFill>
          <a:blip r:embed="rId2" cstate="print"/>
          <a:srcRect l="3851" r="5036"/>
          <a:stretch>
            <a:fillRect/>
          </a:stretch>
        </p:blipFill>
        <p:spPr bwMode="auto">
          <a:xfrm>
            <a:off x="0" y="2099824"/>
            <a:ext cx="9108504" cy="34018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Singleton</a:t>
            </a:r>
            <a:endParaRPr lang="ru-RU" dirty="0">
              <a:latin typeface="+mn-lt"/>
            </a:endParaRPr>
          </a:p>
        </p:txBody>
      </p:sp>
      <p:pic>
        <p:nvPicPr>
          <p:cNvPr id="22530" name="Picture 2" descr="http://cs636920.vk.me/v636920798/152e/ZfE0qRTtVZ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9224" y="1412776"/>
            <a:ext cx="7242235" cy="46805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C:\Users\Виталий\Desktop\Графы\Снимок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24744"/>
            <a:ext cx="7231063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72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Виталий\Desktop\Графы\Снимок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24744"/>
            <a:ext cx="7231063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19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 descr="C:\Users\Виталий\Desktop\Графы\Снимок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24744"/>
            <a:ext cx="7202487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71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 descr="C:\Users\Виталий\Desktop\Графы\Снимок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24744"/>
            <a:ext cx="7221538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43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 descr="C:\Users\Виталий\Desktop\Графы\Снимок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7"/>
          <a:stretch/>
        </p:blipFill>
        <p:spPr bwMode="auto">
          <a:xfrm>
            <a:off x="899592" y="1124744"/>
            <a:ext cx="7221538" cy="433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20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46" name="Picture 2" descr="C:\Users\Виталий\Desktop\Графы\Снимок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9"/>
          <a:stretch/>
        </p:blipFill>
        <p:spPr bwMode="auto">
          <a:xfrm>
            <a:off x="899592" y="1113408"/>
            <a:ext cx="7221538" cy="431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1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Sprites</a:t>
            </a:r>
            <a:endParaRPr lang="ru-RU" dirty="0">
              <a:latin typeface="+mn-lt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4578" name="Picture 2" descr="http://cs636920.vk.me/v636920798/1657/iqOMC5UNPBo.jpg"/>
          <p:cNvPicPr>
            <a:picLocks noChangeAspect="1" noChangeArrowheads="1"/>
          </p:cNvPicPr>
          <p:nvPr/>
        </p:nvPicPr>
        <p:blipFill>
          <a:blip r:embed="rId2" cstate="print"/>
          <a:srcRect t="3622" b="20630"/>
          <a:stretch>
            <a:fillRect/>
          </a:stretch>
        </p:blipFill>
        <p:spPr bwMode="auto">
          <a:xfrm>
            <a:off x="899592" y="1124744"/>
            <a:ext cx="7344816" cy="55632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Polymorphism</a:t>
            </a:r>
            <a:endParaRPr lang="ru-RU" dirty="0">
              <a:latin typeface="+mn-lt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8434" name="Picture 2" descr="http://cs636920.vk.me/v636920798/150a/xe6dU0vYA6M.jpg"/>
          <p:cNvPicPr>
            <a:picLocks noChangeAspect="1" noChangeArrowheads="1"/>
          </p:cNvPicPr>
          <p:nvPr/>
        </p:nvPicPr>
        <p:blipFill>
          <a:blip r:embed="rId2" cstate="print"/>
          <a:srcRect l="2651" r="4419"/>
          <a:stretch>
            <a:fillRect/>
          </a:stretch>
        </p:blipFill>
        <p:spPr bwMode="auto">
          <a:xfrm>
            <a:off x="0" y="1823997"/>
            <a:ext cx="9144000" cy="39092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2">
      <a:majorFont>
        <a:latin typeface="Jokerman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7953</TotalTime>
  <Words>9</Words>
  <Application>Microsoft Office PowerPoint</Application>
  <PresentationFormat>Экран (4:3)</PresentationFormat>
  <Paragraphs>6</Paragraphs>
  <Slides>12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Тема Office</vt:lpstr>
      <vt:lpstr>Arkanoid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Sprites</vt:lpstr>
      <vt:lpstr>Polymorphism</vt:lpstr>
      <vt:lpstr>Finite state machine</vt:lpstr>
      <vt:lpstr>Abstract factory</vt:lpstr>
      <vt:lpstr>Singleton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Pocket Games</dc:title>
  <dc:creator>Jacob</dc:creator>
  <cp:lastModifiedBy>Виталий Селищев</cp:lastModifiedBy>
  <cp:revision>45</cp:revision>
  <dcterms:created xsi:type="dcterms:W3CDTF">2016-04-07T12:14:09Z</dcterms:created>
  <dcterms:modified xsi:type="dcterms:W3CDTF">2018-10-01T21:33:57Z</dcterms:modified>
</cp:coreProperties>
</file>